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60" r:id="rId5"/>
    <p:sldId id="261" r:id="rId6"/>
    <p:sldId id="264" r:id="rId7"/>
    <p:sldId id="263" r:id="rId8"/>
    <p:sldId id="262" r:id="rId9"/>
    <p:sldId id="259" r:id="rId10"/>
    <p:sldId id="278" r:id="rId11"/>
    <p:sldId id="279" r:id="rId12"/>
    <p:sldId id="280" r:id="rId13"/>
    <p:sldId id="281" r:id="rId14"/>
    <p:sldId id="282" r:id="rId15"/>
    <p:sldId id="284" r:id="rId16"/>
    <p:sldId id="283" r:id="rId17"/>
    <p:sldId id="285" r:id="rId18"/>
    <p:sldId id="286" r:id="rId19"/>
    <p:sldId id="275" r:id="rId20"/>
    <p:sldId id="277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 varScale="1">
        <p:scale>
          <a:sx n="67" d="100"/>
          <a:sy n="67" d="100"/>
        </p:scale>
        <p:origin x="-120" y="-7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7B600854-A52D-429B-B7DC-47F63EB31B50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062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3979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94147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31339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1948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64612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42450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4935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7606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1508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052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2776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1768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2258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6424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0348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8006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B600854-A52D-429B-B7DC-47F63EB31B50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34256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film-center-prj.herokuapp.com/" TargetMode="External"/><Relationship Id="rId2" Type="http://schemas.openxmlformats.org/officeDocument/2006/relationships/hyperlink" Target="https://github.com/gg-master/WEB_prj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417685" y="2159576"/>
            <a:ext cx="7197726" cy="1498024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Моделирование системы дистанционного бронирования билетов в кинотеатре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460419" y="4385732"/>
            <a:ext cx="3275861" cy="2396808"/>
          </a:xfrm>
        </p:spPr>
        <p:txBody>
          <a:bodyPr>
            <a:normAutofit/>
          </a:bodyPr>
          <a:lstStyle/>
          <a:p>
            <a:pPr algn="l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20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ыполнили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l"/>
            <a:r>
              <a:rPr lang="ru-RU" sz="2000" cap="non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Ролдугин</a:t>
            </a:r>
            <a:r>
              <a:rPr lang="ru-RU" sz="20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Олег,</a:t>
            </a:r>
          </a:p>
          <a:p>
            <a:pPr algn="l"/>
            <a:r>
              <a:rPr lang="ru-RU" sz="20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Коршунов Анатолий</a:t>
            </a:r>
          </a:p>
          <a:p>
            <a:pPr algn="l"/>
            <a:r>
              <a:rPr lang="ru-RU" sz="20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Преподаватель:</a:t>
            </a:r>
          </a:p>
          <a:p>
            <a:pPr algn="l"/>
            <a:r>
              <a:rPr lang="ru-RU" sz="20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Косов А.В.</a:t>
            </a:r>
            <a:endParaRPr lang="ru-RU" sz="20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45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798" y="190500"/>
            <a:ext cx="10810782" cy="1456267"/>
          </a:xfrm>
        </p:spPr>
        <p:txBody>
          <a:bodyPr/>
          <a:lstStyle/>
          <a:p>
            <a:pPr algn="ctr"/>
            <a:r>
              <a:rPr lang="ru-RU" dirty="0" smtClean="0"/>
              <a:t>Главная страница сайта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55" y="2065867"/>
            <a:ext cx="9172873" cy="452136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753" y="2049545"/>
            <a:ext cx="9172873" cy="455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80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1" y="180975"/>
            <a:ext cx="10810874" cy="1456267"/>
          </a:xfrm>
        </p:spPr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фильма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2065866"/>
            <a:ext cx="9324975" cy="452543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258" y="2065865"/>
            <a:ext cx="9329960" cy="456596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275" y="2126659"/>
            <a:ext cx="9329961" cy="452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62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5328" y="180975"/>
            <a:ext cx="10801350" cy="1456267"/>
          </a:xfrm>
        </p:spPr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СЕАНСА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9" y="1535838"/>
            <a:ext cx="10801350" cy="509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3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1" y="174594"/>
            <a:ext cx="10829924" cy="1456267"/>
          </a:xfrm>
        </p:spPr>
        <p:txBody>
          <a:bodyPr/>
          <a:lstStyle/>
          <a:p>
            <a:pPr algn="ctr"/>
            <a:r>
              <a:rPr lang="ru-RU" dirty="0" smtClean="0"/>
              <a:t>Выбор места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535836"/>
            <a:ext cx="10829924" cy="511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2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5824" y="183471"/>
            <a:ext cx="10830758" cy="1456267"/>
          </a:xfrm>
        </p:spPr>
        <p:txBody>
          <a:bodyPr/>
          <a:lstStyle/>
          <a:p>
            <a:pPr algn="ctr"/>
            <a:r>
              <a:rPr lang="ru-RU" dirty="0" smtClean="0"/>
              <a:t>Бронирование места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25" y="1571348"/>
            <a:ext cx="10830758" cy="506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5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1" y="210105"/>
            <a:ext cx="10784149" cy="1456267"/>
          </a:xfrm>
        </p:spPr>
        <p:txBody>
          <a:bodyPr/>
          <a:lstStyle/>
          <a:p>
            <a:pPr algn="ctr"/>
            <a:r>
              <a:rPr lang="ru-RU" dirty="0" smtClean="0"/>
              <a:t>Письмо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2107121"/>
            <a:ext cx="10784149" cy="259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9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1" y="165716"/>
            <a:ext cx="10810782" cy="1456267"/>
          </a:xfrm>
        </p:spPr>
        <p:txBody>
          <a:bodyPr/>
          <a:lstStyle/>
          <a:p>
            <a:pPr algn="ctr"/>
            <a:r>
              <a:rPr lang="ru-RU" dirty="0" smtClean="0"/>
              <a:t>Авторизация администратора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544715"/>
            <a:ext cx="10810782" cy="509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0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1" y="192349"/>
            <a:ext cx="10828537" cy="1050525"/>
          </a:xfrm>
        </p:spPr>
        <p:txBody>
          <a:bodyPr/>
          <a:lstStyle/>
          <a:p>
            <a:pPr algn="ctr"/>
            <a:r>
              <a:rPr lang="ru-RU" dirty="0" smtClean="0"/>
              <a:t>Администраторская часть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2" y="1242874"/>
            <a:ext cx="10828536" cy="542425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30" y="1242874"/>
            <a:ext cx="10808208" cy="542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48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1" y="186432"/>
            <a:ext cx="10810782" cy="1029809"/>
          </a:xfrm>
        </p:spPr>
        <p:txBody>
          <a:bodyPr/>
          <a:lstStyle/>
          <a:p>
            <a:pPr algn="ctr"/>
            <a:r>
              <a:rPr lang="ru-RU" dirty="0" smtClean="0"/>
              <a:t>Создание</a:t>
            </a:r>
            <a:r>
              <a:rPr lang="en-US" dirty="0" smtClean="0"/>
              <a:t>/ </a:t>
            </a:r>
            <a:r>
              <a:rPr lang="ru-RU" dirty="0" smtClean="0"/>
              <a:t>редактирование поля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536192"/>
            <a:ext cx="10810781" cy="511149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12" y="1536192"/>
            <a:ext cx="10752869" cy="511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75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0908" y="68580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Что планируется добавить?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4082887"/>
          </a:xfrm>
        </p:spPr>
        <p:txBody>
          <a:bodyPr>
            <a:noAutofit/>
          </a:bodyPr>
          <a:lstStyle/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создать аккаунт пользователя</a:t>
            </a:r>
          </a:p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Покупка мест</a:t>
            </a:r>
          </a:p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Адаптация интерфейса под мобильные устройства</a:t>
            </a:r>
          </a:p>
        </p:txBody>
      </p:sp>
    </p:spTree>
    <p:extLst>
      <p:ext uri="{BB962C8B-B14F-4D97-AF65-F5344CB8AC3E}">
        <p14:creationId xmlns:p14="http://schemas.microsoft.com/office/powerpoint/2010/main" val="18702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16241" y="736847"/>
            <a:ext cx="10422384" cy="5054353"/>
          </a:xfrm>
        </p:spPr>
        <p:txBody>
          <a:bodyPr/>
          <a:lstStyle/>
          <a:p>
            <a:r>
              <a:rPr lang="ru-RU" sz="32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проекта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сайт в сети интернет, который предоставит пользователю возможность ознакомиться с фильмами, которые находятся в прокате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кинотеатра,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 также оформить бронь одного или нескольких мест на сеанс выбранного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фильма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938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801" y="899194"/>
            <a:ext cx="10131425" cy="3649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 проектом можно ознакомится по ссылке:</a:t>
            </a:r>
          </a:p>
          <a:p>
            <a:pPr marL="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github.com/gg-master/WEB_prj</a:t>
            </a:r>
            <a:endParaRPr lang="ru-RU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Сайт размещен по адресу:</a:t>
            </a:r>
          </a:p>
          <a:p>
            <a:pPr marL="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 tooltip="http://film-center-prj.herokuapp.com/"/>
              </a:rPr>
              <a:t>http://film-center-prj.herokuapp.com/</a:t>
            </a:r>
            <a:endParaRPr lang="ru-RU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:\Users\tolya\Downloads\qrcode_film-center-prj.herokuapp.co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50" y="2900362"/>
            <a:ext cx="3671888" cy="367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41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86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16241" y="736847"/>
            <a:ext cx="10422384" cy="5054353"/>
          </a:xfrm>
        </p:spPr>
        <p:txBody>
          <a:bodyPr/>
          <a:lstStyle/>
          <a:p>
            <a:pPr marL="0" indent="266700" algn="just">
              <a:buNone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 работы проходил в 4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этапа: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2538" lvl="0" indent="-533400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предметной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области;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2538" lvl="0" indent="-533400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остановка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анализ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задачи;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2538" lvl="0" indent="-533400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роектирование;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2538" lvl="0" indent="-533400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программного продукта.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140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1" y="369903"/>
            <a:ext cx="10810782" cy="1456267"/>
          </a:xfrm>
        </p:spPr>
        <p:txBody>
          <a:bodyPr>
            <a:normAutofit/>
          </a:bodyPr>
          <a:lstStyle/>
          <a:p>
            <a:pPr indent="355600" algn="ctr"/>
            <a:r>
              <a:rPr lang="ru-RU" sz="3200" b="1" u="sng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АНАЛОГ:</a:t>
            </a:r>
            <a:r>
              <a:rPr lang="ru-RU" sz="3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сайт кинотеатра </a:t>
            </a:r>
            <a:r>
              <a:rPr lang="ru-RU" sz="3200" cap="non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Гиппопо</a:t>
            </a:r>
            <a:r>
              <a:rPr lang="ru-RU" sz="3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http</a:t>
            </a:r>
            <a:r>
              <a:rPr lang="en-US" sz="3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</a:t>
            </a:r>
            <a:r>
              <a:rPr lang="ru-RU" sz="32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гиппопо.рф</a:t>
            </a:r>
            <a:r>
              <a:rPr lang="ru-RU" sz="3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32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kinoteatr</a:t>
            </a:r>
            <a:r>
              <a:rPr lang="en-US" sz="3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3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32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801" y="1695635"/>
            <a:ext cx="10508941" cy="4095565"/>
          </a:xfrm>
        </p:spPr>
        <p:txBody>
          <a:bodyPr/>
          <a:lstStyle/>
          <a:p>
            <a:pPr algn="ctr"/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625769" y="6001305"/>
            <a:ext cx="102514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4500"/>
            <a:r>
              <a:rPr lang="ru-RU" sz="23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Недостатки: 	</a:t>
            </a:r>
            <a:r>
              <a:rPr lang="ru-RU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- отсутствие 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 </a:t>
            </a:r>
            <a:r>
              <a:rPr lang="ru-RU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просмотра информации о фильме;</a:t>
            </a:r>
            <a:endParaRPr lang="ru-RU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	- 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отсутствие системы </a:t>
            </a:r>
            <a:r>
              <a:rPr lang="ru-RU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бронирования билетов.</a:t>
            </a:r>
            <a:endParaRPr lang="ru-RU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805" y="1695635"/>
            <a:ext cx="4517415" cy="409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0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7263" y="949911"/>
            <a:ext cx="1004952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69850">
              <a:lnSpc>
                <a:spcPct val="150000"/>
              </a:lnSpc>
            </a:pP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Программа имеет следующие функции пользователя:</a:t>
            </a:r>
          </a:p>
          <a:p>
            <a:pPr marL="896938" lvl="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показ доступных фильмов;</a:t>
            </a:r>
          </a:p>
          <a:p>
            <a:pPr marL="896938" lvl="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просмотр дополнительной информации, изображений фильма и трейлера;</a:t>
            </a:r>
          </a:p>
          <a:p>
            <a:pPr marL="896938" lvl="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бронирование билетов на фильм;</a:t>
            </a:r>
          </a:p>
          <a:p>
            <a:pPr marL="896938" lvl="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отправка билетов на почту пользователя.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190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7263" y="949911"/>
            <a:ext cx="10049522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69850">
              <a:lnSpc>
                <a:spcPct val="150000"/>
              </a:lnSpc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Программа имеет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следующие функции администрирования: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87438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информации в базу данных</a:t>
            </a:r>
          </a:p>
          <a:p>
            <a:pPr marL="1087438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Изменение информации</a:t>
            </a:r>
          </a:p>
          <a:p>
            <a:pPr marL="1087438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Удаление информации</a:t>
            </a:r>
          </a:p>
          <a:p>
            <a:pPr marL="1087438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Сортировка по базе данных</a:t>
            </a:r>
          </a:p>
          <a:p>
            <a:pPr marL="1087438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Поиск по базе данных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269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5801" y="329399"/>
            <a:ext cx="10820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вариантов использования</a:t>
            </a:r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2" name="Picture 4" descr="https://sun9-31.userapi.com/impg/seDgBTeP4PDvh1lcuX2W8ye6FeamFGM8o_Vo2g/YUToy2TtYVE.jpg?size=1080x753&amp;quality=96&amp;sign=4d732c18896f88059c5b3d1f7fb62490&amp;type=alb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2" y="1203959"/>
            <a:ext cx="10820398" cy="540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40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8663" y="680622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СРЕДЫ РАЗРАБОТКИ</a:t>
            </a:r>
          </a:p>
        </p:txBody>
      </p:sp>
      <p:pic>
        <p:nvPicPr>
          <p:cNvPr id="4" name="Picture 2" descr="https://i.ytimg.com/vi/c4wxEQhy3Yg/maxresdefaul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066" y="2136889"/>
            <a:ext cx="4100220" cy="230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hsto.org/getpro/habr/upload_files/bf2/8d3/4f6/bf28d34f637716a165ce082c5d18b9df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502" y="2136890"/>
            <a:ext cx="4231586" cy="230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7876" y="4641449"/>
            <a:ext cx="3852997" cy="201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1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18317" y="296172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ru-RU" sz="3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ПРОГРАММНОГО ПРОДУКТА РАЗРАБОТАНЫ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27776" y="1486678"/>
            <a:ext cx="4954437" cy="576262"/>
          </a:xfrm>
        </p:spPr>
        <p:txBody>
          <a:bodyPr/>
          <a:lstStyle/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интерфейс пользователя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959743" y="1464308"/>
            <a:ext cx="5954091" cy="576262"/>
          </a:xfrm>
        </p:spPr>
        <p:txBody>
          <a:bodyPr/>
          <a:lstStyle/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интерфейс администратора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76" y="2328863"/>
            <a:ext cx="5495707" cy="3317826"/>
          </a:xfrm>
          <a:prstGeom prst="rect">
            <a:avLst/>
          </a:prstGeom>
        </p:spPr>
      </p:pic>
      <p:sp>
        <p:nvSpPr>
          <p:cNvPr id="7" name="Объект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022" y="2328863"/>
            <a:ext cx="5557531" cy="331782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022" y="2328863"/>
            <a:ext cx="5693667" cy="331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17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а">
  <a:themeElements>
    <a:clrScheme name="Небеса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Небеса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ебеса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1408</TotalTime>
  <Words>218</Words>
  <Application>Microsoft Office PowerPoint</Application>
  <PresentationFormat>Произвольный</PresentationFormat>
  <Paragraphs>49</Paragraphs>
  <Slides>21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2" baseType="lpstr">
      <vt:lpstr>Небеса</vt:lpstr>
      <vt:lpstr>Моделирование системы дистанционного бронирования билетов в кинотеатре</vt:lpstr>
      <vt:lpstr>Презентация PowerPoint</vt:lpstr>
      <vt:lpstr>Презентация PowerPoint</vt:lpstr>
      <vt:lpstr>АНАЛОГ: сайт кинотеатра Гиппопо http://гиппопо.рф/kinoteatr/. </vt:lpstr>
      <vt:lpstr>Презентация PowerPoint</vt:lpstr>
      <vt:lpstr>Презентация PowerPoint</vt:lpstr>
      <vt:lpstr>Презентация PowerPoint</vt:lpstr>
      <vt:lpstr>ВЫБОР СРЕДЫ РАЗРАБОТКИ</vt:lpstr>
      <vt:lpstr>ДЛЯ ПРОГРАММНОГО ПРОДУКТА РАЗРАБОТАНЫ:</vt:lpstr>
      <vt:lpstr>Главная страница сайта</vt:lpstr>
      <vt:lpstr>Страница фильма</vt:lpstr>
      <vt:lpstr>ВЫБОР СЕАНСА</vt:lpstr>
      <vt:lpstr>Выбор места</vt:lpstr>
      <vt:lpstr>Бронирование места</vt:lpstr>
      <vt:lpstr>Письмо</vt:lpstr>
      <vt:lpstr>Авторизация администратора</vt:lpstr>
      <vt:lpstr>Администраторская часть</vt:lpstr>
      <vt:lpstr>Создание/ редактирование поля</vt:lpstr>
      <vt:lpstr>Что планируется добавить?</vt:lpstr>
      <vt:lpstr>Презентация PowerPoint</vt:lpstr>
      <vt:lpstr>Спасибо за внимание!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Моделирование работы кинотеатра</dc:title>
  <dc:creator>Roldugin Oleg</dc:creator>
  <cp:lastModifiedBy>tolyatnt@gmail.com</cp:lastModifiedBy>
  <cp:revision>52</cp:revision>
  <dcterms:created xsi:type="dcterms:W3CDTF">2020-12-22T16:54:48Z</dcterms:created>
  <dcterms:modified xsi:type="dcterms:W3CDTF">2021-04-24T10:09:27Z</dcterms:modified>
</cp:coreProperties>
</file>